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3" r:id="rId2"/>
    <p:sldId id="274" r:id="rId3"/>
  </p:sldIdLst>
  <p:sldSz cx="10287000" cy="10287000"/>
  <p:notesSz cx="6858000" cy="9144000"/>
  <p:defaultTextStyle>
    <a:defPPr>
      <a:defRPr lang="en-US"/>
    </a:defPPr>
    <a:lvl1pPr marL="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B9DA"/>
    <a:srgbClr val="6D7B98"/>
    <a:srgbClr val="C5818F"/>
    <a:srgbClr val="7A170B"/>
    <a:srgbClr val="CCD0B7"/>
    <a:srgbClr val="D16309"/>
    <a:srgbClr val="BC5908"/>
    <a:srgbClr val="049948"/>
    <a:srgbClr val="264630"/>
    <a:srgbClr val="1E36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83" autoAdjust="0"/>
  </p:normalViewPr>
  <p:slideViewPr>
    <p:cSldViewPr>
      <p:cViewPr varScale="1">
        <p:scale>
          <a:sx n="71" d="100"/>
          <a:sy n="71" d="100"/>
        </p:scale>
        <p:origin x="-1584" y="-102"/>
      </p:cViewPr>
      <p:guideLst>
        <p:guide orient="horz" pos="324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255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8E13F-B7A3-4EC5-9E95-174D76B5BC6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29B9B-8474-4479-87BC-3F9B7550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Format</a:t>
            </a:r>
            <a:r>
              <a:rPr lang="en-US" baseline="0" dirty="0" smtClean="0"/>
              <a:t> for top right text: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First name, last initial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relationship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job, activity or hobby that the person participates in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route that the person rides bike 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29B9B-8474-4479-87BC-3F9B7550C57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Format</a:t>
            </a:r>
            <a:r>
              <a:rPr lang="en-US" baseline="0" dirty="0" smtClean="0"/>
              <a:t> for top right text: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First name, last initial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relationship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job, activity or hobby that the person participates in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 route that the person rides bike 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29B9B-8474-4479-87BC-3F9B7550C57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3195638"/>
            <a:ext cx="8743950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5829300"/>
            <a:ext cx="72009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6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4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6610351"/>
            <a:ext cx="8743950" cy="2043113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4360070"/>
            <a:ext cx="8743950" cy="2250281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82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6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34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12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9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69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47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25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302670"/>
            <a:ext cx="4545212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3262313"/>
            <a:ext cx="4545212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2302670"/>
            <a:ext cx="4546997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3262313"/>
            <a:ext cx="4546997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09575"/>
            <a:ext cx="3384352" cy="1743075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409576"/>
            <a:ext cx="5750719" cy="8779670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152651"/>
            <a:ext cx="3384352" cy="7036595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7200900"/>
            <a:ext cx="6172200" cy="850107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919163"/>
            <a:ext cx="6172200" cy="6172200"/>
          </a:xfrm>
        </p:spPr>
        <p:txBody>
          <a:bodyPr/>
          <a:lstStyle>
            <a:lvl1pPr marL="0" indent="0">
              <a:buNone/>
              <a:defRPr sz="4100"/>
            </a:lvl1pPr>
            <a:lvl2pPr marL="587822" indent="0">
              <a:buNone/>
              <a:defRPr sz="3600"/>
            </a:lvl2pPr>
            <a:lvl3pPr marL="1175644" indent="0">
              <a:buNone/>
              <a:defRPr sz="3100"/>
            </a:lvl3pPr>
            <a:lvl4pPr marL="1763466" indent="0">
              <a:buNone/>
              <a:defRPr sz="2600"/>
            </a:lvl4pPr>
            <a:lvl5pPr marL="2351288" indent="0">
              <a:buNone/>
              <a:defRPr sz="2600"/>
            </a:lvl5pPr>
            <a:lvl6pPr marL="2939110" indent="0">
              <a:buNone/>
              <a:defRPr sz="2600"/>
            </a:lvl6pPr>
            <a:lvl7pPr marL="3526932" indent="0">
              <a:buNone/>
              <a:defRPr sz="2600"/>
            </a:lvl7pPr>
            <a:lvl8pPr marL="4114754" indent="0">
              <a:buNone/>
              <a:defRPr sz="2600"/>
            </a:lvl8pPr>
            <a:lvl9pPr marL="4702576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8051007"/>
            <a:ext cx="6172200" cy="1207293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619125"/>
            <a:ext cx="2603897" cy="13165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619125"/>
            <a:ext cx="7640241" cy="13165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  <a:prstGeom prst="rect">
            <a:avLst/>
          </a:prstGeom>
        </p:spPr>
        <p:txBody>
          <a:bodyPr vert="horz" lIns="117564" tIns="58782" rIns="117564" bIns="587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400301"/>
            <a:ext cx="9258300" cy="6788945"/>
          </a:xfrm>
          <a:prstGeom prst="rect">
            <a:avLst/>
          </a:prstGeom>
        </p:spPr>
        <p:txBody>
          <a:bodyPr vert="horz" lIns="117564" tIns="58782" rIns="117564" bIns="587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27BB2-AD83-4C7A-B990-183A9F9521F0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9534526"/>
            <a:ext cx="325755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564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867" indent="-440867" algn="l" defTabSz="117564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5211" indent="-367389" algn="l" defTabSz="117564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55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77" indent="-293911" algn="l" defTabSz="117564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199" indent="-293911" algn="l" defTabSz="117564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3021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843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866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6487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82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64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46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288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911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693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257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mple Photo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0300" y="2400300"/>
            <a:ext cx="7886700" cy="78867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3314700" y="0"/>
            <a:ext cx="6972300" cy="2819400"/>
          </a:xfrm>
          <a:custGeom>
            <a:avLst/>
            <a:gdLst>
              <a:gd name="connsiteX0" fmla="*/ 0 w 6743700"/>
              <a:gd name="connsiteY0" fmla="*/ 0 h 3390900"/>
              <a:gd name="connsiteX1" fmla="*/ 6743700 w 6743700"/>
              <a:gd name="connsiteY1" fmla="*/ 0 h 3390900"/>
              <a:gd name="connsiteX2" fmla="*/ 6743700 w 6743700"/>
              <a:gd name="connsiteY2" fmla="*/ 3390900 h 3390900"/>
              <a:gd name="connsiteX3" fmla="*/ 0 w 6743700"/>
              <a:gd name="connsiteY3" fmla="*/ 3390900 h 3390900"/>
              <a:gd name="connsiteX4" fmla="*/ 0 w 6743700"/>
              <a:gd name="connsiteY4" fmla="*/ 0 h 3390900"/>
              <a:gd name="connsiteX0" fmla="*/ 0 w 6743700"/>
              <a:gd name="connsiteY0" fmla="*/ 0 h 3390900"/>
              <a:gd name="connsiteX1" fmla="*/ 6743700 w 6743700"/>
              <a:gd name="connsiteY1" fmla="*/ 0 h 3390900"/>
              <a:gd name="connsiteX2" fmla="*/ 6743700 w 6743700"/>
              <a:gd name="connsiteY2" fmla="*/ 3390900 h 3390900"/>
              <a:gd name="connsiteX3" fmla="*/ 1981200 w 6743700"/>
              <a:gd name="connsiteY3" fmla="*/ 3390900 h 3390900"/>
              <a:gd name="connsiteX4" fmla="*/ 0 w 6743700"/>
              <a:gd name="connsiteY4" fmla="*/ 0 h 3390900"/>
              <a:gd name="connsiteX0" fmla="*/ 0 w 6972300"/>
              <a:gd name="connsiteY0" fmla="*/ 0 h 3390900"/>
              <a:gd name="connsiteX1" fmla="*/ 6972300 w 6972300"/>
              <a:gd name="connsiteY1" fmla="*/ 0 h 3390900"/>
              <a:gd name="connsiteX2" fmla="*/ 6972300 w 6972300"/>
              <a:gd name="connsiteY2" fmla="*/ 3390900 h 3390900"/>
              <a:gd name="connsiteX3" fmla="*/ 2209800 w 6972300"/>
              <a:gd name="connsiteY3" fmla="*/ 3390900 h 3390900"/>
              <a:gd name="connsiteX4" fmla="*/ 0 w 6972300"/>
              <a:gd name="connsiteY4" fmla="*/ 0 h 3390900"/>
              <a:gd name="connsiteX0" fmla="*/ 0 w 6972300"/>
              <a:gd name="connsiteY0" fmla="*/ 0 h 3390900"/>
              <a:gd name="connsiteX1" fmla="*/ 6972300 w 6972300"/>
              <a:gd name="connsiteY1" fmla="*/ 0 h 3390900"/>
              <a:gd name="connsiteX2" fmla="*/ 6972300 w 6972300"/>
              <a:gd name="connsiteY2" fmla="*/ 3390900 h 3390900"/>
              <a:gd name="connsiteX3" fmla="*/ 1828800 w 6972300"/>
              <a:gd name="connsiteY3" fmla="*/ 3390900 h 3390900"/>
              <a:gd name="connsiteX4" fmla="*/ 0 w 6972300"/>
              <a:gd name="connsiteY4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2300" h="3390900">
                <a:moveTo>
                  <a:pt x="0" y="0"/>
                </a:moveTo>
                <a:lnTo>
                  <a:pt x="6972300" y="0"/>
                </a:lnTo>
                <a:lnTo>
                  <a:pt x="6972300" y="3390900"/>
                </a:lnTo>
                <a:lnTo>
                  <a:pt x="1828800" y="3390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0" y="0"/>
            <a:ext cx="5219700" cy="5676900"/>
          </a:xfrm>
          <a:custGeom>
            <a:avLst/>
            <a:gdLst>
              <a:gd name="connsiteX0" fmla="*/ 4 w 3505200"/>
              <a:gd name="connsiteY0" fmla="*/ 1338864 h 3505200"/>
              <a:gd name="connsiteX1" fmla="*/ 1752600 w 3505200"/>
              <a:gd name="connsiteY1" fmla="*/ 0 h 3505200"/>
              <a:gd name="connsiteX2" fmla="*/ 3505196 w 3505200"/>
              <a:gd name="connsiteY2" fmla="*/ 1338864 h 3505200"/>
              <a:gd name="connsiteX3" fmla="*/ 2835768 w 3505200"/>
              <a:gd name="connsiteY3" fmla="*/ 3505188 h 3505200"/>
              <a:gd name="connsiteX4" fmla="*/ 669432 w 3505200"/>
              <a:gd name="connsiteY4" fmla="*/ 3505188 h 3505200"/>
              <a:gd name="connsiteX5" fmla="*/ 4 w 3505200"/>
              <a:gd name="connsiteY5" fmla="*/ 1338864 h 3505200"/>
              <a:gd name="connsiteX0" fmla="*/ 0 w 4305296"/>
              <a:gd name="connsiteY0" fmla="*/ 0 h 4610088"/>
              <a:gd name="connsiteX1" fmla="*/ 2552700 w 4305296"/>
              <a:gd name="connsiteY1" fmla="*/ 1104900 h 4610088"/>
              <a:gd name="connsiteX2" fmla="*/ 4305296 w 4305296"/>
              <a:gd name="connsiteY2" fmla="*/ 2443764 h 4610088"/>
              <a:gd name="connsiteX3" fmla="*/ 3635868 w 4305296"/>
              <a:gd name="connsiteY3" fmla="*/ 4610088 h 4610088"/>
              <a:gd name="connsiteX4" fmla="*/ 1469532 w 4305296"/>
              <a:gd name="connsiteY4" fmla="*/ 4610088 h 4610088"/>
              <a:gd name="connsiteX5" fmla="*/ 0 w 4305296"/>
              <a:gd name="connsiteY5" fmla="*/ 0 h 4610088"/>
              <a:gd name="connsiteX0" fmla="*/ 0 w 4305296"/>
              <a:gd name="connsiteY0" fmla="*/ 0 h 6210300"/>
              <a:gd name="connsiteX1" fmla="*/ 2552700 w 4305296"/>
              <a:gd name="connsiteY1" fmla="*/ 1104900 h 6210300"/>
              <a:gd name="connsiteX2" fmla="*/ 4305296 w 4305296"/>
              <a:gd name="connsiteY2" fmla="*/ 2443764 h 6210300"/>
              <a:gd name="connsiteX3" fmla="*/ 3635868 w 4305296"/>
              <a:gd name="connsiteY3" fmla="*/ 4610088 h 6210300"/>
              <a:gd name="connsiteX4" fmla="*/ 0 w 4305296"/>
              <a:gd name="connsiteY4" fmla="*/ 6210300 h 6210300"/>
              <a:gd name="connsiteX5" fmla="*/ 0 w 4305296"/>
              <a:gd name="connsiteY5" fmla="*/ 0 h 6210300"/>
              <a:gd name="connsiteX0" fmla="*/ 0 w 4305296"/>
              <a:gd name="connsiteY0" fmla="*/ 0 h 6210300"/>
              <a:gd name="connsiteX1" fmla="*/ 2552700 w 4305296"/>
              <a:gd name="connsiteY1" fmla="*/ 1104900 h 6210300"/>
              <a:gd name="connsiteX2" fmla="*/ 4305296 w 4305296"/>
              <a:gd name="connsiteY2" fmla="*/ 2443764 h 6210300"/>
              <a:gd name="connsiteX3" fmla="*/ 3771900 w 4305296"/>
              <a:gd name="connsiteY3" fmla="*/ 6210300 h 6210300"/>
              <a:gd name="connsiteX4" fmla="*/ 0 w 4305296"/>
              <a:gd name="connsiteY4" fmla="*/ 6210300 h 6210300"/>
              <a:gd name="connsiteX5" fmla="*/ 0 w 4305296"/>
              <a:gd name="connsiteY5" fmla="*/ 0 h 6210300"/>
              <a:gd name="connsiteX0" fmla="*/ 0 w 4305296"/>
              <a:gd name="connsiteY0" fmla="*/ 0 h 6210300"/>
              <a:gd name="connsiteX1" fmla="*/ 4000500 w 4305296"/>
              <a:gd name="connsiteY1" fmla="*/ 0 h 6210300"/>
              <a:gd name="connsiteX2" fmla="*/ 4305296 w 4305296"/>
              <a:gd name="connsiteY2" fmla="*/ 2443764 h 6210300"/>
              <a:gd name="connsiteX3" fmla="*/ 3771900 w 4305296"/>
              <a:gd name="connsiteY3" fmla="*/ 6210300 h 6210300"/>
              <a:gd name="connsiteX4" fmla="*/ 0 w 4305296"/>
              <a:gd name="connsiteY4" fmla="*/ 6210300 h 6210300"/>
              <a:gd name="connsiteX5" fmla="*/ 0 w 4305296"/>
              <a:gd name="connsiteY5" fmla="*/ 0 h 6210300"/>
              <a:gd name="connsiteX0" fmla="*/ 0 w 5524500"/>
              <a:gd name="connsiteY0" fmla="*/ 0 h 6210300"/>
              <a:gd name="connsiteX1" fmla="*/ 4000500 w 5524500"/>
              <a:gd name="connsiteY1" fmla="*/ 0 h 6210300"/>
              <a:gd name="connsiteX2" fmla="*/ 5524500 w 5524500"/>
              <a:gd name="connsiteY2" fmla="*/ 3086100 h 6210300"/>
              <a:gd name="connsiteX3" fmla="*/ 3771900 w 5524500"/>
              <a:gd name="connsiteY3" fmla="*/ 6210300 h 6210300"/>
              <a:gd name="connsiteX4" fmla="*/ 0 w 5524500"/>
              <a:gd name="connsiteY4" fmla="*/ 6210300 h 6210300"/>
              <a:gd name="connsiteX5" fmla="*/ 0 w 5524500"/>
              <a:gd name="connsiteY5" fmla="*/ 0 h 6210300"/>
              <a:gd name="connsiteX0" fmla="*/ 0 w 5524500"/>
              <a:gd name="connsiteY0" fmla="*/ 0 h 6210300"/>
              <a:gd name="connsiteX1" fmla="*/ 4000500 w 5524500"/>
              <a:gd name="connsiteY1" fmla="*/ 0 h 6210300"/>
              <a:gd name="connsiteX2" fmla="*/ 5524500 w 5524500"/>
              <a:gd name="connsiteY2" fmla="*/ 3086100 h 6210300"/>
              <a:gd name="connsiteX3" fmla="*/ 3238500 w 5524500"/>
              <a:gd name="connsiteY3" fmla="*/ 6210300 h 6210300"/>
              <a:gd name="connsiteX4" fmla="*/ 0 w 5524500"/>
              <a:gd name="connsiteY4" fmla="*/ 6210300 h 6210300"/>
              <a:gd name="connsiteX5" fmla="*/ 0 w 5524500"/>
              <a:gd name="connsiteY5" fmla="*/ 0 h 6210300"/>
              <a:gd name="connsiteX0" fmla="*/ 0 w 5524500"/>
              <a:gd name="connsiteY0" fmla="*/ 0 h 6210300"/>
              <a:gd name="connsiteX1" fmla="*/ 3467100 w 5524500"/>
              <a:gd name="connsiteY1" fmla="*/ 0 h 6210300"/>
              <a:gd name="connsiteX2" fmla="*/ 5524500 w 5524500"/>
              <a:gd name="connsiteY2" fmla="*/ 3086100 h 6210300"/>
              <a:gd name="connsiteX3" fmla="*/ 3238500 w 5524500"/>
              <a:gd name="connsiteY3" fmla="*/ 6210300 h 6210300"/>
              <a:gd name="connsiteX4" fmla="*/ 0 w 5524500"/>
              <a:gd name="connsiteY4" fmla="*/ 6210300 h 6210300"/>
              <a:gd name="connsiteX5" fmla="*/ 0 w 5524500"/>
              <a:gd name="connsiteY5" fmla="*/ 0 h 6210300"/>
              <a:gd name="connsiteX0" fmla="*/ 0 w 5524500"/>
              <a:gd name="connsiteY0" fmla="*/ 0 h 6210300"/>
              <a:gd name="connsiteX1" fmla="*/ 3543300 w 5524500"/>
              <a:gd name="connsiteY1" fmla="*/ 0 h 6210300"/>
              <a:gd name="connsiteX2" fmla="*/ 5524500 w 5524500"/>
              <a:gd name="connsiteY2" fmla="*/ 3086100 h 6210300"/>
              <a:gd name="connsiteX3" fmla="*/ 3238500 w 5524500"/>
              <a:gd name="connsiteY3" fmla="*/ 6210300 h 6210300"/>
              <a:gd name="connsiteX4" fmla="*/ 0 w 5524500"/>
              <a:gd name="connsiteY4" fmla="*/ 6210300 h 6210300"/>
              <a:gd name="connsiteX5" fmla="*/ 0 w 5524500"/>
              <a:gd name="connsiteY5" fmla="*/ 0 h 6210300"/>
              <a:gd name="connsiteX0" fmla="*/ 0 w 5524500"/>
              <a:gd name="connsiteY0" fmla="*/ 0 h 6210300"/>
              <a:gd name="connsiteX1" fmla="*/ 3543300 w 5524500"/>
              <a:gd name="connsiteY1" fmla="*/ 0 h 6210300"/>
              <a:gd name="connsiteX2" fmla="*/ 5524500 w 5524500"/>
              <a:gd name="connsiteY2" fmla="*/ 3086100 h 6210300"/>
              <a:gd name="connsiteX3" fmla="*/ 3543300 w 5524500"/>
              <a:gd name="connsiteY3" fmla="*/ 6210300 h 6210300"/>
              <a:gd name="connsiteX4" fmla="*/ 0 w 5524500"/>
              <a:gd name="connsiteY4" fmla="*/ 6210300 h 6210300"/>
              <a:gd name="connsiteX5" fmla="*/ 0 w 5524500"/>
              <a:gd name="connsiteY5" fmla="*/ 0 h 621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4500" h="6210300">
                <a:moveTo>
                  <a:pt x="0" y="0"/>
                </a:moveTo>
                <a:lnTo>
                  <a:pt x="3543300" y="0"/>
                </a:lnTo>
                <a:lnTo>
                  <a:pt x="5524500" y="3086100"/>
                </a:lnTo>
                <a:lnTo>
                  <a:pt x="3543300" y="6210300"/>
                </a:lnTo>
                <a:lnTo>
                  <a:pt x="0" y="6210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 rot="10800000">
            <a:off x="0" y="5676900"/>
            <a:ext cx="5219700" cy="4610100"/>
          </a:xfrm>
          <a:custGeom>
            <a:avLst/>
            <a:gdLst>
              <a:gd name="connsiteX0" fmla="*/ 0 w 6743700"/>
              <a:gd name="connsiteY0" fmla="*/ 0 h 3390900"/>
              <a:gd name="connsiteX1" fmla="*/ 6743700 w 6743700"/>
              <a:gd name="connsiteY1" fmla="*/ 0 h 3390900"/>
              <a:gd name="connsiteX2" fmla="*/ 6743700 w 6743700"/>
              <a:gd name="connsiteY2" fmla="*/ 3390900 h 3390900"/>
              <a:gd name="connsiteX3" fmla="*/ 0 w 6743700"/>
              <a:gd name="connsiteY3" fmla="*/ 3390900 h 3390900"/>
              <a:gd name="connsiteX4" fmla="*/ 0 w 6743700"/>
              <a:gd name="connsiteY4" fmla="*/ 0 h 3390900"/>
              <a:gd name="connsiteX0" fmla="*/ 0 w 6743700"/>
              <a:gd name="connsiteY0" fmla="*/ 0 h 3390900"/>
              <a:gd name="connsiteX1" fmla="*/ 6743700 w 6743700"/>
              <a:gd name="connsiteY1" fmla="*/ 0 h 3390900"/>
              <a:gd name="connsiteX2" fmla="*/ 6743700 w 6743700"/>
              <a:gd name="connsiteY2" fmla="*/ 3390900 h 3390900"/>
              <a:gd name="connsiteX3" fmla="*/ 1981200 w 6743700"/>
              <a:gd name="connsiteY3" fmla="*/ 3390900 h 3390900"/>
              <a:gd name="connsiteX4" fmla="*/ 0 w 6743700"/>
              <a:gd name="connsiteY4" fmla="*/ 0 h 3390900"/>
              <a:gd name="connsiteX0" fmla="*/ 0 w 6743700"/>
              <a:gd name="connsiteY0" fmla="*/ 0 h 3390900"/>
              <a:gd name="connsiteX1" fmla="*/ 6743700 w 6743700"/>
              <a:gd name="connsiteY1" fmla="*/ 0 h 3390900"/>
              <a:gd name="connsiteX2" fmla="*/ 6743700 w 6743700"/>
              <a:gd name="connsiteY2" fmla="*/ 3390900 h 3390900"/>
              <a:gd name="connsiteX3" fmla="*/ 2418430 w 6743700"/>
              <a:gd name="connsiteY3" fmla="*/ 3390900 h 3390900"/>
              <a:gd name="connsiteX4" fmla="*/ 0 w 6743700"/>
              <a:gd name="connsiteY4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3700" h="3390900">
                <a:moveTo>
                  <a:pt x="0" y="0"/>
                </a:moveTo>
                <a:lnTo>
                  <a:pt x="6743700" y="0"/>
                </a:lnTo>
                <a:lnTo>
                  <a:pt x="6743700" y="3390900"/>
                </a:lnTo>
                <a:lnTo>
                  <a:pt x="2418430" y="3390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90500" y="9486900"/>
            <a:ext cx="4457700" cy="591556"/>
          </a:xfrm>
        </p:spPr>
      </p:pic>
      <p:sp>
        <p:nvSpPr>
          <p:cNvPr id="7" name="TextBox 6"/>
          <p:cNvSpPr txBox="1"/>
          <p:nvPr/>
        </p:nvSpPr>
        <p:spPr>
          <a:xfrm>
            <a:off x="38100" y="1941374"/>
            <a:ext cx="541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This is what a cyclist looks like:</a:t>
            </a:r>
            <a:endParaRPr lang="en-US" sz="5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0" y="261997"/>
            <a:ext cx="4876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Dave R. – Dad to Emily, grocery store manager, rides his bike through Shoreline to get to work.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" y="63627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Watching</a:t>
            </a:r>
          </a:p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for cyclists is watching out for your neighbors.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ample Photo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10" name="Right Triangle 9"/>
          <p:cNvSpPr/>
          <p:nvPr/>
        </p:nvSpPr>
        <p:spPr>
          <a:xfrm rot="16200000">
            <a:off x="6362700" y="6362700"/>
            <a:ext cx="3924300" cy="39243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 rot="5400000">
            <a:off x="0" y="0"/>
            <a:ext cx="6743700" cy="674370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rot="5400000">
            <a:off x="0" y="0"/>
            <a:ext cx="5600700" cy="56007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500" y="647700"/>
            <a:ext cx="8915400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This is what a cyclist looks like:</a:t>
            </a:r>
            <a:endParaRPr lang="en-US" sz="5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6900" y="8343900"/>
            <a:ext cx="800100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Dave R. – Dad to Emily, grocery store manager, rides his bike through Shoreline to get to work.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9763780"/>
            <a:ext cx="10287000" cy="523220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Watching for cyclists is watching out for your neighbors.</a:t>
            </a:r>
          </a:p>
        </p:txBody>
      </p:sp>
      <p:pic>
        <p:nvPicPr>
          <p:cNvPr id="9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8115300" y="9912314"/>
            <a:ext cx="1962150" cy="26038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19429</TotalTime>
  <Words>146</Words>
  <Application>Microsoft Office PowerPoint</Application>
  <PresentationFormat>Custom</PresentationFormat>
  <Paragraphs>19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Doug Dahl</dc:creator>
  <cp:lastModifiedBy>Doug Dahl</cp:lastModifiedBy>
  <cp:revision>921</cp:revision>
  <dcterms:created xsi:type="dcterms:W3CDTF">2021-01-21T19:59:58Z</dcterms:created>
  <dcterms:modified xsi:type="dcterms:W3CDTF">2021-02-25T22:09:33Z</dcterms:modified>
</cp:coreProperties>
</file>